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2283" y="10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806355-4C82-4AC8-BECF-5FD6AFFFD6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3C02B81-92E6-493D-BD84-A76480AE36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F53BEA-60B7-4714-8E70-EB23F62B3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2023/10/10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07B8C1E-4E68-4668-B1A2-CD735E5E8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46751F-51ED-47B1-9A2B-D3EB62BEB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036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B54F9E-38A3-41D9-A14C-454226D48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A56C16A-CBDC-459C-BA54-E26FF5BABA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F4D9A87-D440-410B-9202-A0015CF36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2023/10/10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687A41-9E70-4261-AD34-66B8D85AB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42F53E-6BBA-4431-9E0E-AD48592F0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2627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6E25578-7B16-4EFE-B688-124253D246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AEB308A-A5B8-4EEA-9061-C5387CF5D9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92CD66-560C-4D54-B633-83AF41B07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2023/10/10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D0D101-7D5A-4DC4-AC5E-7EB0094CC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328E67-4E61-4E7B-915D-083279DFC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5294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9D9453-20CD-464B-B2B8-41A0A13E9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E178C4-B12E-4662-A011-D93FBCB3E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FC3E9D-8520-4C1A-8ABE-94E393D39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2023/10/10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31F0CF-F6C5-4B91-A032-0BC4CCB93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AE8912-B78E-456A-A3E4-8935D88E1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1159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2B19AB-04D7-40A4-B812-ED2CC5976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BC83E92-4013-4733-97FB-D9A0FA875F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29628F-F964-4A23-803A-0472B4A6E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2023/10/10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67D2C1-FCAA-4764-8F58-EFD184EDB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337016-9576-4CC4-B581-C86B0E344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2831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D21B6B-CDEB-4282-9F0F-79C573B0E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67C512-7A6E-4C9A-9C81-7CE0A13A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7E247A3-0667-4739-9CA2-11385CB620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17D508F-7C09-4302-8C91-8ECC5286F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2023/10/10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5BAA87E-D1B5-4B41-A700-E000BDA6A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90D1FF9-EDE7-46EC-AF34-6624541D6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315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E73232-B8A6-4A90-ABCF-35682B764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429C2BB-4E55-4BC0-A4A9-745330ADD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98A7D18-F2F3-4C5D-BEAB-4468516F07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85AAD13-6518-4062-87C3-2015F9BA1E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2DAB046-63DF-499D-A244-B86EEA5E78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054A68B-788F-4DB0-9063-D4CE4B7CF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2023/10/10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4A87AD4-4132-49BC-B031-2AD6E3B10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7C84DF4-728E-4928-A05C-3F744F830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9279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CC61F2-D65F-4D74-93EB-78B0D23B7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F998F8B-DFA6-42BD-AAE2-0DB9FC3CD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2023/10/10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C189BEC-E862-4FDD-89BA-13C1898B8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C7EC2AD-2C77-4809-9282-60F77FAEF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786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CB0584B-09B3-46CC-B1C3-9F995D1AE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2023/10/10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067578A-E7D7-46E8-B4E0-006772D03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FD07214-73A9-4A40-B11A-154849E88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312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C9399B-4792-4691-97E4-602EE95AE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F65E684-66D7-47D8-A8A4-CB37D0F85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9025DEC-6A2F-4C31-89F3-26273AB088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5EC73F-C029-473E-8E84-0E19EC19E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2023/10/10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B3C46A5-955C-46E0-84DE-6439CD36C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A9ABF8-BAAD-435F-B26E-31192023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6395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B897F9-2196-41B3-9380-748472F3E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473C6E3-26EB-46A7-B4B0-7DAD41C315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496C44A-DDC4-4D14-91F5-3B0CB2135F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756EADC-73A2-4BA1-B7D2-EA003FBAE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2023/10/10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2FACBC6-2EF5-40B6-B4A6-B6AFE9CB6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7E6F92B-5BCB-4B69-9A6E-600600D8C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7898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C9B4F23-A16C-4F7C-9279-14E8480D6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B886867-13F5-41FF-81B8-6087596E68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DBC5A5-FE5D-418B-8B38-F5516D12F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8D2814-AEFE-454C-B500-0DB537851215}" type="datetimeFigureOut">
              <a:rPr lang="zh-CN" altLang="en-US" smtClean="0"/>
              <a:t>2023/10/10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A85BCE-4812-4343-B6C0-31A24ECFD8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737D01-629D-4882-B1CD-EE24CF6AA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86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05AEAF8-00AB-47E7-A79E-BD1FFBB110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30286" y="-486229"/>
            <a:ext cx="9144000" cy="6858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ABF3344-47B0-4D19-9909-78D445CD69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714" y="-486229"/>
            <a:ext cx="9144000" cy="6858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C205FDA-D88D-407C-AD59-B08915A975EC}"/>
              </a:ext>
            </a:extLst>
          </p:cNvPr>
          <p:cNvSpPr/>
          <p:nvPr/>
        </p:nvSpPr>
        <p:spPr>
          <a:xfrm>
            <a:off x="-3810001" y="-486229"/>
            <a:ext cx="979715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841E0B3-8C49-4C39-8103-158534D7B835}"/>
              </a:ext>
            </a:extLst>
          </p:cNvPr>
          <p:cNvSpPr/>
          <p:nvPr/>
        </p:nvSpPr>
        <p:spPr>
          <a:xfrm>
            <a:off x="15457714" y="-486229"/>
            <a:ext cx="979715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423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user</cp:lastModifiedBy>
  <cp:revision>2</cp:revision>
  <dcterms:created xsi:type="dcterms:W3CDTF">2023-10-10T12:51:35Z</dcterms:created>
  <dcterms:modified xsi:type="dcterms:W3CDTF">2023-10-10T13:10:14Z</dcterms:modified>
</cp:coreProperties>
</file>

<file path=docProps/thumbnail.jpeg>
</file>